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9aefb175ac43e2" /><Relationship Type="http://schemas.openxmlformats.org/officeDocument/2006/relationships/extended-properties" Target="/docProps/app.xml" Id="R74f921c050b14ae6" /><Relationship Type="http://schemas.openxmlformats.org/officeDocument/2006/relationships/officeDocument" Target="/ppt/presentation.xml" Id="R0161affd13a546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30244639744252"/>
  </p:sldMasterIdLst>
  <p:notesMasterIdLst>
    <p:notesMasterId xmlns:r="http://schemas.openxmlformats.org/officeDocument/2006/relationships" r:id="Rd0f70e0706aa44ec"/>
  </p:notesMasterIdLst>
  <p:sldIdLst>
    <p:sldId xmlns:r="http://schemas.openxmlformats.org/officeDocument/2006/relationships" id="256" r:id="Raf372d3144fa4c58"/>
    <p:sldId xmlns:r="http://schemas.openxmlformats.org/officeDocument/2006/relationships" id="257" r:id="R695230958aa44e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b0a5c292d64a84" /><Relationship Type="http://schemas.openxmlformats.org/officeDocument/2006/relationships/slideMaster" Target="/ppt/slideMasters/slideMaster1.xml" Id="R6730244639744252" /><Relationship Type="http://schemas.openxmlformats.org/officeDocument/2006/relationships/notesMaster" Target="/ppt/notesMasters/notesMaster1.xml" Id="Rd0f70e0706aa44ec" /><Relationship Type="http://schemas.openxmlformats.org/officeDocument/2006/relationships/presProps" Target="/ppt/presProps.xml" Id="R5af1f0321c1f46a8" /><Relationship Type="http://schemas.openxmlformats.org/officeDocument/2006/relationships/tableStyles" Target="/ppt/tableStyles.xml" Id="R209f8184ccee4da7" /><Relationship Type="http://schemas.openxmlformats.org/officeDocument/2006/relationships/slide" Target="/ppt/slides/slide1.xml" Id="Raf372d3144fa4c58" /><Relationship Type="http://schemas.openxmlformats.org/officeDocument/2006/relationships/slide" Target="/ppt/slides/slide2.xml" Id="R695230958aa44e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5ae6b09ff04c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ad7c4da49e490b" /><Relationship Type="http://schemas.openxmlformats.org/officeDocument/2006/relationships/notesMaster" Target="/ppt/notesMasters/notesMaster1.xml" Id="R1eea71f9a0f647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62ced895cb4bc5" /><Relationship Type="http://schemas.openxmlformats.org/officeDocument/2006/relationships/notesMaster" Target="/ppt/notesMasters/notesMaster1.xml" Id="Rde2d9b8abc2d46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9095ef49024c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0a0ca7f1514db0" /><Relationship Type="http://schemas.openxmlformats.org/officeDocument/2006/relationships/slideLayout" Target="/ppt/slideLayouts/slideLayout1.xml" Id="Re47d55e804c448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7d55e804c448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77936573544a6" /><Relationship Type="http://schemas.openxmlformats.org/officeDocument/2006/relationships/chart" Target="/ppt/slides/charts/chart1.xml" Id="R2a9bebceb7da49c8" /><Relationship Type="http://schemas.openxmlformats.org/officeDocument/2006/relationships/notesSlide" Target="/ppt/notesSlides/notesSlide1.xml" Id="R44b5ad4a819a4f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2da8ba88c48c6" /><Relationship Type="http://schemas.openxmlformats.org/officeDocument/2006/relationships/notesSlide" Target="/ppt/notesSlides/notesSlide2.xml" Id="R8487029feefa44c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Plan</c:v>
          </c:tx>
          <c:spPr>
            <a:solidFill xmlns:a="http://schemas.openxmlformats.org/drawingml/2006/main">
              <a:srgbClr val="1C718A"/>
            </a:solidFill>
          </c:spPr>
          <c:cat>
            <c:strRef>
              <c:f>'Chart Data'!$A$2:$A$4</c:f>
              <c:strCache>
                <c:ptCount val="3"/>
                <c:pt idx="0">
                  <c:v>Team A</c:v>
                </c:pt>
                <c:pt idx="1">
                  <c:v>Team B</c:v>
                </c:pt>
                <c:pt idx="2">
                  <c:v>Team C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100</c:v>
                </c:pt>
                <c:pt idx="1">
                  <c:v>120</c:v>
                </c:pt>
                <c:pt idx="2">
                  <c:v>80</c:v>
                </c:pt>
              </c:numCache>
            </c:numRef>
          </c:val>
        </c:ser>
        <c:ser>
          <c:idx val="1"/>
          <c:order val="1"/>
          <c:tx>
            <c:v>Ist</c:v>
          </c:tx>
          <c:spPr>
            <a:solidFill xmlns:a="http://schemas.openxmlformats.org/drawingml/2006/main">
              <a:srgbClr val="E18840"/>
            </a:solidFill>
          </c:spPr>
          <c:cat>
            <c:strRef>
              <c:f>'Chart Data'!$C$2:$C$4</c:f>
              <c:strCache>
                <c:ptCount val="3"/>
                <c:pt idx="0">
                  <c:v>Team A</c:v>
                </c:pt>
                <c:pt idx="1">
                  <c:v>Team B</c:v>
                </c:pt>
                <c:pt idx="2">
                  <c:v>Team C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92</c:v>
                </c:pt>
                <c:pt idx="1">
                  <c:v>136</c:v>
                </c:pt>
                <c:pt idx="2">
                  <c:v>75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Bitstream Charter"/>
                  <a:ea typeface="Bitstream Charter"/>
                  <a:cs typeface="Bitstream Charter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Bitstream Charter"/>
              <a:ea typeface="Bitstream Charter"/>
              <a:cs typeface="Bitstream Charter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AC6E5-D41D-4B3D-9634-6F2660E4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rPr>
              <a:t>Testpräsentation für Collabora Online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0DD28-4189-44EE-BA95-304F9216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rPr>
              <a:t>Diese Datei enthält bewusst Elemente, deren Darstellung und Bearbeitung geprüft werden sollten.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FC450-5A62-49BF-85FA-76F5A094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rPr>
              <a:t>Diagramm mit editierbaren Daten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85800" y="2714625"/>
          <a:ext xmlns:a="http://schemas.openxmlformats.org/drawingml/2006/main" cx="752475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a9bebceb7da49c8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14BE4-9625-412F-9ABC-9919FB22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857500"/>
            <a:ext cx="28098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65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365468"/>
                </a:solidFill>
                <a:latin typeface="Bitstream Charter"/>
                <a:ea typeface="Bitstream Charter"/>
                <a:cs typeface="Bitstream Charter"/>
              </a:rPr>
              <a:t>Prüfen: Beschriftungen, Datenreihen, Schriftbild und Folienübergang.</a:t>
            </a:r>
          </a:p>
        </p:txBody>
      </p:sp>
    </p:spTree>
    <p:extLst>
      <p:ext uri="{BB962C8B-B14F-4D97-AF65-F5344CB8AC3E}">
        <p14:creationId xmlns:p14="http://schemas.microsoft.com/office/powerpoint/2010/main" val="132520926"/>
      </p:ext>
    </p:extLst>
  </p:cSld>
  <p:transition spd="med">
    <p:fade/>
  </p:transition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59CAF05-50CD-442A-8D05-BDE6E576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rPr>
              <a:t>Viele einzelne Objekte auf einer Folie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E6BDB-F147-49DC-8C60-C9ECFEE5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02B41"/>
                </a:solidFill>
                <a:latin typeface="Bitstream Charter"/>
                <a:ea typeface="Bitstream Charter"/>
                <a:cs typeface="Bitstream Charter"/>
              </a:rPr>
              <a:t>Prüfen Sie Ausrichtung, Überlagerungen und Bearbeitung nach dem Import.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303D2E-98B6-4043-9130-E59837F1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BD0E61-796A-46A7-B6FD-17394BF3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2552D4-D87E-4C67-8A1A-434AD3FF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29DAEA-C888-49A9-980C-4ABDC1E3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4D712-98EF-47B7-84FB-C10C217F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59B5D-3103-4C3A-98A2-9810B1D8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18764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606897-5AF6-403C-A5D4-18F4DBE7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FB532-5DE0-40BE-B29F-B7F4F7CC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3A9E2-26FE-42D4-923E-AFE24CCC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AB9B3-0BBB-42AB-8754-69D69F9C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3FF183-7B26-4560-A2CA-44623765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27A127-3736-4D7D-9271-D31E1EE9D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6003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6CA70-913D-4798-950C-F322A20C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AEA1A-58D3-4142-9323-2B7115F0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688FF-63ED-4E6D-BFEA-ECBC5AFF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875DEC-89ED-49F7-8869-B72A9ECB3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E17088-9D2D-47EC-8B10-6A7B04D6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17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7D624C-D7BF-4C4A-96D5-58BAC808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3242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EA7210-99AD-48E6-98C7-7EA1A173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19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9EDA92-0274-4123-B385-7CD8EBA3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C8D211-91FF-4152-9E14-319FE295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3D6B28-F2B7-459F-A2E2-94CA6539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BCABE2-7804-462B-8AB0-2DD31837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2B50A3-3F42-40F7-9135-9C206FCE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0481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A0A72B-6DCA-44D9-B768-EF3EA1BB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D2580A-387C-416A-B52A-4E4221D7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D5C5AA-9F45-48A8-BE2C-11A8584A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3049C6-1F49-4E07-B270-4DEBE412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28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85E4F2-2F88-4921-8882-E3ADF701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29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EDA7C21-ACDE-43A7-8595-59C05D0C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7720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30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342189-29AB-4BCE-9BC3-1185324B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B2C9A61-D3EB-4DDE-8085-4F3FEFDB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7D77C5-6A87-44F4-B8AE-0A3CC48B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33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793ECC3-085C-47C8-B474-7A945689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87A2167-DFA7-45E4-90E4-AD6DABE6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4F6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3B0E744-12BB-4F8D-9C25-F83F3E83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5495925"/>
            <a:ext cx="165735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CF1"/>
          </a:solidFill>
          <a:ln xmlns:a="http://schemas.openxmlformats.org/drawingml/2006/main" w="9525">
            <a:solidFill>
              <a:srgbClr val="B6D0D9"/>
            </a:solidFill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4760"/>
                </a:solidFill>
                <a:latin typeface="Bitstream Charter"/>
                <a:ea typeface="Bitstream Charter"/>
                <a:cs typeface="Bitstream Charter"/>
              </a:rPr>
              <a:t>Objekt 36</a:t>
            </a:r>
          </a:p>
        </p:txBody>
      </p:sp>
    </p:spTree>
    <p:extLst>
      <p:ext uri="{BB962C8B-B14F-4D97-AF65-F5344CB8AC3E}">
        <p14:creationId xmlns:p14="http://schemas.microsoft.com/office/powerpoint/2010/main" val="7379113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2026-09-28T09:18:34.0780000Z</dcterms:created>
  <dcterms:modified xsi:type="dcterms:W3CDTF">2026-09-28T09:18:34.0780000Z</dcterms:modified>
</coreProperties>
</file>